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media1.mp4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6" Type="http://schemas.microsoft.com/office/2007/relationships/media" Target="../media/media2.mp3"/><Relationship Id="rId5" Type="http://schemas.openxmlformats.org/officeDocument/2006/relationships/audio" Target="../media/media2.mp3"/><Relationship Id="rId4" Type="http://schemas.openxmlformats.org/officeDocument/2006/relationships/image" Target="../media/image1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32815" y="895985"/>
            <a:ext cx="4064000" cy="2235200"/>
          </a:xfrm>
          <a:prstGeom prst="rect">
            <a:avLst/>
          </a:prstGeom>
        </p:spPr>
      </p:pic>
      <p:pic>
        <p:nvPicPr>
          <p:cNvPr id="4" name="烹爱">
            <a:hlinkClick r:id="" action="ppaction://media"/>
          </p:cNvPr>
          <p:cNvPicPr/>
          <p:nvPr>
            <a:audi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3250" y="3016250"/>
            <a:ext cx="825500" cy="825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475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>
                <p:cTn id="13" fill="hold" display="1">
                  <p:stCondLst>
                    <p:cond delay="indefinite"/>
                  </p:stCondLst>
                  <p:endCondLst>
                    <p:cond evt="onStopAudio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2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Office 主题​​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moneyinto</dc:creator>
  <cp:lastModifiedBy>moneyinto</cp:lastModifiedBy>
  <cp:revision>11</cp:revision>
  <dcterms:created xsi:type="dcterms:W3CDTF">2023-05-02T02:30:48Z</dcterms:created>
  <dcterms:modified xsi:type="dcterms:W3CDTF">2023-05-02T02:30:48Z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2052-4.6.1.7467</vt:lpwstr>
  </property>
  <property fmtid="{D5CDD505-2E9C-101B-9397-08002B2CF9AE}" pid="3" name="ICV">
    <vt:lpwstr>4DE581142B47C4D9E6615064E9EC19E4</vt:lpwstr>
  </property>
</Properties>
</file>

<file path=docProps/thumbnail.jpeg>
</file>